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62" r:id="rId2"/>
    <p:sldId id="259" r:id="rId3"/>
    <p:sldId id="256" r:id="rId4"/>
    <p:sldId id="257" r:id="rId5"/>
  </p:sldIdLst>
  <p:sldSz cx="42803763" cy="30275213"/>
  <p:notesSz cx="29457650" cy="41122600"/>
  <p:defaultTextStyle>
    <a:defPPr>
      <a:defRPr lang="fr-FR"/>
    </a:defPPr>
    <a:lvl1pPr marL="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5" userDrawn="1">
          <p15:clr>
            <a:srgbClr val="A4A3A4"/>
          </p15:clr>
        </p15:guide>
        <p15:guide id="2" pos="134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92A9"/>
    <a:srgbClr val="FFB7B7"/>
    <a:srgbClr val="FF6161"/>
    <a:srgbClr val="FFBE60"/>
    <a:srgbClr val="F59100"/>
    <a:srgbClr val="742809"/>
    <a:srgbClr val="E751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36" autoAdjust="0"/>
    <p:restoredTop sz="93792" autoAdjust="0"/>
  </p:normalViewPr>
  <p:slideViewPr>
    <p:cSldViewPr snapToGrid="0" snapToObjects="1">
      <p:cViewPr varScale="1">
        <p:scale>
          <a:sx n="16" d="100"/>
          <a:sy n="16" d="100"/>
        </p:scale>
        <p:origin x="1512" y="54"/>
      </p:cViewPr>
      <p:guideLst>
        <p:guide orient="horz" pos="9535"/>
        <p:guide pos="134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2765088" cy="20621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16686213" y="0"/>
            <a:ext cx="12765087" cy="20621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A1E0D0-E795-4860-A9E8-0F8B6C8515DB}" type="datetimeFigureOut">
              <a:rPr lang="fr-FR" smtClean="0"/>
              <a:t>08/04/2024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916488" y="5140325"/>
            <a:ext cx="19624675" cy="1387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2946400" y="19789775"/>
            <a:ext cx="23564850" cy="16192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39060438"/>
            <a:ext cx="12765088" cy="20621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16686213" y="39060438"/>
            <a:ext cx="12765087" cy="20621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657BF1-2CC4-41A4-AB42-20AE7EB54E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3433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2945750" y="19533225"/>
            <a:ext cx="23566100" cy="185051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30638" y="3084513"/>
            <a:ext cx="21799550" cy="15420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2945750" y="19533225"/>
            <a:ext cx="23566100" cy="185051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30638" y="3084513"/>
            <a:ext cx="21799550" cy="15420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2130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0285" y="4954768"/>
            <a:ext cx="36383198" cy="10540259"/>
          </a:xfrm>
        </p:spPr>
        <p:txBody>
          <a:bodyPr anchor="b"/>
          <a:lstStyle>
            <a:lvl1pPr algn="ctr">
              <a:defRPr sz="26486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50471" y="15901500"/>
            <a:ext cx="32102823" cy="7309499"/>
          </a:xfrm>
        </p:spPr>
        <p:txBody>
          <a:bodyPr/>
          <a:lstStyle>
            <a:lvl1pPr marL="0" indent="0" algn="ctr">
              <a:buNone/>
              <a:defRPr sz="10595"/>
            </a:lvl1pPr>
            <a:lvl2pPr marL="2018216" indent="0" algn="ctr">
              <a:buNone/>
              <a:defRPr sz="8829"/>
            </a:lvl2pPr>
            <a:lvl3pPr marL="4036430" indent="0" algn="ctr">
              <a:buNone/>
              <a:defRPr sz="7946"/>
            </a:lvl3pPr>
            <a:lvl4pPr marL="6054647" indent="0" algn="ctr">
              <a:buNone/>
              <a:defRPr sz="7063"/>
            </a:lvl4pPr>
            <a:lvl5pPr marL="8072860" indent="0" algn="ctr">
              <a:buNone/>
              <a:defRPr sz="7063"/>
            </a:lvl5pPr>
            <a:lvl6pPr marL="10091077" indent="0" algn="ctr">
              <a:buNone/>
              <a:defRPr sz="7063"/>
            </a:lvl6pPr>
            <a:lvl7pPr marL="12109293" indent="0" algn="ctr">
              <a:buNone/>
              <a:defRPr sz="7063"/>
            </a:lvl7pPr>
            <a:lvl8pPr marL="14127508" indent="0" algn="ctr">
              <a:buNone/>
              <a:defRPr sz="7063"/>
            </a:lvl8pPr>
            <a:lvl9pPr marL="16145725" indent="0" algn="ctr">
              <a:buNone/>
              <a:defRPr sz="7063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C9D61-813E-A14F-B9A9-47D02AF9F84F}" type="datetimeFigureOut">
              <a:rPr lang="fr-FR" smtClean="0"/>
              <a:t>08/04/2024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7346F-77F7-2046-83B1-7995715026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3329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C9D61-813E-A14F-B9A9-47D02AF9F84F}" type="datetimeFigureOut">
              <a:rPr lang="fr-FR" smtClean="0"/>
              <a:t>08/04/2024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7346F-77F7-2046-83B1-7995715026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5207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631444" y="1611875"/>
            <a:ext cx="9229562" cy="25656844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42762" y="1611875"/>
            <a:ext cx="27153637" cy="2565684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C9D61-813E-A14F-B9A9-47D02AF9F84F}" type="datetimeFigureOut">
              <a:rPr lang="fr-FR" smtClean="0"/>
              <a:t>08/04/2024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7346F-77F7-2046-83B1-7995715026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784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C9D61-813E-A14F-B9A9-47D02AF9F84F}" type="datetimeFigureOut">
              <a:rPr lang="fr-FR" smtClean="0"/>
              <a:t>08/04/2024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7346F-77F7-2046-83B1-7995715026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2749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0471" y="7547791"/>
            <a:ext cx="36918245" cy="12593645"/>
          </a:xfrm>
        </p:spPr>
        <p:txBody>
          <a:bodyPr anchor="b"/>
          <a:lstStyle>
            <a:lvl1pPr>
              <a:defRPr sz="26486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20471" y="20260577"/>
            <a:ext cx="36918245" cy="6622701"/>
          </a:xfrm>
        </p:spPr>
        <p:txBody>
          <a:bodyPr/>
          <a:lstStyle>
            <a:lvl1pPr marL="0" indent="0">
              <a:buNone/>
              <a:defRPr sz="10595">
                <a:solidFill>
                  <a:schemeClr val="tx1"/>
                </a:solidFill>
              </a:defRPr>
            </a:lvl1pPr>
            <a:lvl2pPr marL="2018216" indent="0">
              <a:buNone/>
              <a:defRPr sz="8829">
                <a:solidFill>
                  <a:schemeClr val="tx1">
                    <a:tint val="75000"/>
                  </a:schemeClr>
                </a:solidFill>
              </a:defRPr>
            </a:lvl2pPr>
            <a:lvl3pPr marL="4036430" indent="0">
              <a:buNone/>
              <a:defRPr sz="7946">
                <a:solidFill>
                  <a:schemeClr val="tx1">
                    <a:tint val="75000"/>
                  </a:schemeClr>
                </a:solidFill>
              </a:defRPr>
            </a:lvl3pPr>
            <a:lvl4pPr marL="6054647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4pPr>
            <a:lvl5pPr marL="8072860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5pPr>
            <a:lvl6pPr marL="10091077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6pPr>
            <a:lvl7pPr marL="12109293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7pPr>
            <a:lvl8pPr marL="14127508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8pPr>
            <a:lvl9pPr marL="16145725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C9D61-813E-A14F-B9A9-47D02AF9F84F}" type="datetimeFigureOut">
              <a:rPr lang="fr-FR" smtClean="0"/>
              <a:t>08/04/2024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7346F-77F7-2046-83B1-7995715026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3974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42760" y="8059377"/>
            <a:ext cx="18191600" cy="1920934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669406" y="8059377"/>
            <a:ext cx="18191600" cy="1920934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C9D61-813E-A14F-B9A9-47D02AF9F84F}" type="datetimeFigureOut">
              <a:rPr lang="fr-FR" smtClean="0"/>
              <a:t>08/04/2024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7346F-77F7-2046-83B1-7995715026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8752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7" y="1611882"/>
            <a:ext cx="36918245" cy="5851808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8342" y="7421635"/>
            <a:ext cx="18107995" cy="3637228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216" indent="0">
              <a:buNone/>
              <a:defRPr sz="8829" b="1"/>
            </a:lvl2pPr>
            <a:lvl3pPr marL="4036430" indent="0">
              <a:buNone/>
              <a:defRPr sz="7946" b="1"/>
            </a:lvl3pPr>
            <a:lvl4pPr marL="6054647" indent="0">
              <a:buNone/>
              <a:defRPr sz="7063" b="1"/>
            </a:lvl4pPr>
            <a:lvl5pPr marL="8072860" indent="0">
              <a:buNone/>
              <a:defRPr sz="7063" b="1"/>
            </a:lvl5pPr>
            <a:lvl6pPr marL="10091077" indent="0">
              <a:buNone/>
              <a:defRPr sz="7063" b="1"/>
            </a:lvl6pPr>
            <a:lvl7pPr marL="12109293" indent="0">
              <a:buNone/>
              <a:defRPr sz="7063" b="1"/>
            </a:lvl7pPr>
            <a:lvl8pPr marL="14127508" indent="0">
              <a:buNone/>
              <a:defRPr sz="7063" b="1"/>
            </a:lvl8pPr>
            <a:lvl9pPr marL="16145725" indent="0">
              <a:buNone/>
              <a:defRPr sz="706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48342" y="11058866"/>
            <a:ext cx="18107995" cy="1626592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669410" y="7421635"/>
            <a:ext cx="18197173" cy="3637228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216" indent="0">
              <a:buNone/>
              <a:defRPr sz="8829" b="1"/>
            </a:lvl2pPr>
            <a:lvl3pPr marL="4036430" indent="0">
              <a:buNone/>
              <a:defRPr sz="7946" b="1"/>
            </a:lvl3pPr>
            <a:lvl4pPr marL="6054647" indent="0">
              <a:buNone/>
              <a:defRPr sz="7063" b="1"/>
            </a:lvl4pPr>
            <a:lvl5pPr marL="8072860" indent="0">
              <a:buNone/>
              <a:defRPr sz="7063" b="1"/>
            </a:lvl5pPr>
            <a:lvl6pPr marL="10091077" indent="0">
              <a:buNone/>
              <a:defRPr sz="7063" b="1"/>
            </a:lvl6pPr>
            <a:lvl7pPr marL="12109293" indent="0">
              <a:buNone/>
              <a:defRPr sz="7063" b="1"/>
            </a:lvl7pPr>
            <a:lvl8pPr marL="14127508" indent="0">
              <a:buNone/>
              <a:defRPr sz="7063" b="1"/>
            </a:lvl8pPr>
            <a:lvl9pPr marL="16145725" indent="0">
              <a:buNone/>
              <a:defRPr sz="706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669410" y="11058866"/>
            <a:ext cx="18197173" cy="1626592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C9D61-813E-A14F-B9A9-47D02AF9F84F}" type="datetimeFigureOut">
              <a:rPr lang="fr-FR" smtClean="0"/>
              <a:t>08/04/2024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7346F-77F7-2046-83B1-7995715026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3267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C9D61-813E-A14F-B9A9-47D02AF9F84F}" type="datetimeFigureOut">
              <a:rPr lang="fr-FR" smtClean="0"/>
              <a:t>08/04/2024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7346F-77F7-2046-83B1-7995715026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7395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C9D61-813E-A14F-B9A9-47D02AF9F84F}" type="datetimeFigureOut">
              <a:rPr lang="fr-FR" smtClean="0"/>
              <a:t>08/04/2024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7346F-77F7-2046-83B1-7995715026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531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5" y="2018348"/>
            <a:ext cx="13805327" cy="7064216"/>
          </a:xfrm>
        </p:spPr>
        <p:txBody>
          <a:bodyPr anchor="b"/>
          <a:lstStyle>
            <a:lvl1pPr>
              <a:defRPr sz="14127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97175" y="4359077"/>
            <a:ext cx="21669406" cy="21515024"/>
          </a:xfrm>
        </p:spPr>
        <p:txBody>
          <a:bodyPr/>
          <a:lstStyle>
            <a:lvl1pPr>
              <a:defRPr sz="14127"/>
            </a:lvl1pPr>
            <a:lvl2pPr>
              <a:defRPr sz="12361"/>
            </a:lvl2pPr>
            <a:lvl3pPr>
              <a:defRPr sz="10595"/>
            </a:lvl3pPr>
            <a:lvl4pPr>
              <a:defRPr sz="8829"/>
            </a:lvl4pPr>
            <a:lvl5pPr>
              <a:defRPr sz="8829"/>
            </a:lvl5pPr>
            <a:lvl6pPr>
              <a:defRPr sz="8829"/>
            </a:lvl6pPr>
            <a:lvl7pPr>
              <a:defRPr sz="8829"/>
            </a:lvl7pPr>
            <a:lvl8pPr>
              <a:defRPr sz="8829"/>
            </a:lvl8pPr>
            <a:lvl9pPr>
              <a:defRPr sz="882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35" y="9082566"/>
            <a:ext cx="13805327" cy="16826573"/>
          </a:xfrm>
        </p:spPr>
        <p:txBody>
          <a:bodyPr/>
          <a:lstStyle>
            <a:lvl1pPr marL="0" indent="0">
              <a:buNone/>
              <a:defRPr sz="7063"/>
            </a:lvl1pPr>
            <a:lvl2pPr marL="2018216" indent="0">
              <a:buNone/>
              <a:defRPr sz="6180"/>
            </a:lvl2pPr>
            <a:lvl3pPr marL="4036430" indent="0">
              <a:buNone/>
              <a:defRPr sz="5298"/>
            </a:lvl3pPr>
            <a:lvl4pPr marL="6054647" indent="0">
              <a:buNone/>
              <a:defRPr sz="4415"/>
            </a:lvl4pPr>
            <a:lvl5pPr marL="8072860" indent="0">
              <a:buNone/>
              <a:defRPr sz="4415"/>
            </a:lvl5pPr>
            <a:lvl6pPr marL="10091077" indent="0">
              <a:buNone/>
              <a:defRPr sz="4415"/>
            </a:lvl6pPr>
            <a:lvl7pPr marL="12109293" indent="0">
              <a:buNone/>
              <a:defRPr sz="4415"/>
            </a:lvl7pPr>
            <a:lvl8pPr marL="14127508" indent="0">
              <a:buNone/>
              <a:defRPr sz="4415"/>
            </a:lvl8pPr>
            <a:lvl9pPr marL="16145725" indent="0">
              <a:buNone/>
              <a:defRPr sz="4415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C9D61-813E-A14F-B9A9-47D02AF9F84F}" type="datetimeFigureOut">
              <a:rPr lang="fr-FR" smtClean="0"/>
              <a:t>08/04/2024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7346F-77F7-2046-83B1-7995715026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1014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5" y="2018348"/>
            <a:ext cx="13805327" cy="7064216"/>
          </a:xfrm>
        </p:spPr>
        <p:txBody>
          <a:bodyPr anchor="b"/>
          <a:lstStyle>
            <a:lvl1pPr>
              <a:defRPr sz="14127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197175" y="4359077"/>
            <a:ext cx="21669406" cy="21515024"/>
          </a:xfrm>
        </p:spPr>
        <p:txBody>
          <a:bodyPr anchor="t"/>
          <a:lstStyle>
            <a:lvl1pPr marL="0" indent="0">
              <a:buNone/>
              <a:defRPr sz="14127"/>
            </a:lvl1pPr>
            <a:lvl2pPr marL="2018216" indent="0">
              <a:buNone/>
              <a:defRPr sz="12361"/>
            </a:lvl2pPr>
            <a:lvl3pPr marL="4036430" indent="0">
              <a:buNone/>
              <a:defRPr sz="10595"/>
            </a:lvl3pPr>
            <a:lvl4pPr marL="6054647" indent="0">
              <a:buNone/>
              <a:defRPr sz="8829"/>
            </a:lvl4pPr>
            <a:lvl5pPr marL="8072860" indent="0">
              <a:buNone/>
              <a:defRPr sz="8829"/>
            </a:lvl5pPr>
            <a:lvl6pPr marL="10091077" indent="0">
              <a:buNone/>
              <a:defRPr sz="8829"/>
            </a:lvl6pPr>
            <a:lvl7pPr marL="12109293" indent="0">
              <a:buNone/>
              <a:defRPr sz="8829"/>
            </a:lvl7pPr>
            <a:lvl8pPr marL="14127508" indent="0">
              <a:buNone/>
              <a:defRPr sz="8829"/>
            </a:lvl8pPr>
            <a:lvl9pPr marL="16145725" indent="0">
              <a:buNone/>
              <a:defRPr sz="8829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35" y="9082566"/>
            <a:ext cx="13805327" cy="16826573"/>
          </a:xfrm>
        </p:spPr>
        <p:txBody>
          <a:bodyPr/>
          <a:lstStyle>
            <a:lvl1pPr marL="0" indent="0">
              <a:buNone/>
              <a:defRPr sz="7063"/>
            </a:lvl1pPr>
            <a:lvl2pPr marL="2018216" indent="0">
              <a:buNone/>
              <a:defRPr sz="6180"/>
            </a:lvl2pPr>
            <a:lvl3pPr marL="4036430" indent="0">
              <a:buNone/>
              <a:defRPr sz="5298"/>
            </a:lvl3pPr>
            <a:lvl4pPr marL="6054647" indent="0">
              <a:buNone/>
              <a:defRPr sz="4415"/>
            </a:lvl4pPr>
            <a:lvl5pPr marL="8072860" indent="0">
              <a:buNone/>
              <a:defRPr sz="4415"/>
            </a:lvl5pPr>
            <a:lvl6pPr marL="10091077" indent="0">
              <a:buNone/>
              <a:defRPr sz="4415"/>
            </a:lvl6pPr>
            <a:lvl7pPr marL="12109293" indent="0">
              <a:buNone/>
              <a:defRPr sz="4415"/>
            </a:lvl7pPr>
            <a:lvl8pPr marL="14127508" indent="0">
              <a:buNone/>
              <a:defRPr sz="4415"/>
            </a:lvl8pPr>
            <a:lvl9pPr marL="16145725" indent="0">
              <a:buNone/>
              <a:defRPr sz="4415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C9D61-813E-A14F-B9A9-47D02AF9F84F}" type="datetimeFigureOut">
              <a:rPr lang="fr-FR" smtClean="0"/>
              <a:t>08/04/2024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7346F-77F7-2046-83B1-7995715026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61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42761" y="1611882"/>
            <a:ext cx="36918245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2761" y="8059377"/>
            <a:ext cx="36918245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42761" y="28060646"/>
            <a:ext cx="963084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C9D61-813E-A14F-B9A9-47D02AF9F84F}" type="datetimeFigureOut">
              <a:rPr lang="fr-FR" smtClean="0"/>
              <a:t>08/04/2024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178748" y="28060646"/>
            <a:ext cx="14446269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230158" y="28060646"/>
            <a:ext cx="963084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7346F-77F7-2046-83B1-7995715026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2347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036430" rtl="0" eaLnBrk="1" latinLnBrk="0" hangingPunct="1">
        <a:lnSpc>
          <a:spcPct val="90000"/>
        </a:lnSpc>
        <a:spcBef>
          <a:spcPct val="0"/>
        </a:spcBef>
        <a:buNone/>
        <a:defRPr sz="1942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09108" indent="-1009108" algn="l" defTabSz="4036430" rtl="0" eaLnBrk="1" latinLnBrk="0" hangingPunct="1">
        <a:lnSpc>
          <a:spcPct val="90000"/>
        </a:lnSpc>
        <a:spcBef>
          <a:spcPts val="4415"/>
        </a:spcBef>
        <a:buFont typeface="Arial" panose="020B0604020202020204" pitchFamily="34" charset="0"/>
        <a:buChar char="•"/>
        <a:defRPr sz="12361" kern="1200">
          <a:solidFill>
            <a:schemeClr val="tx1"/>
          </a:solidFill>
          <a:latin typeface="+mn-lt"/>
          <a:ea typeface="+mn-ea"/>
          <a:cs typeface="+mn-cs"/>
        </a:defRPr>
      </a:lvl1pPr>
      <a:lvl2pPr marL="3027325" indent="-1009108" algn="l" defTabSz="4036430" rtl="0" eaLnBrk="1" latinLnBrk="0" hangingPunct="1">
        <a:lnSpc>
          <a:spcPct val="90000"/>
        </a:lnSpc>
        <a:spcBef>
          <a:spcPts val="2208"/>
        </a:spcBef>
        <a:buFont typeface="Arial" panose="020B0604020202020204" pitchFamily="34" charset="0"/>
        <a:buChar char="•"/>
        <a:defRPr sz="10595" kern="1200">
          <a:solidFill>
            <a:schemeClr val="tx1"/>
          </a:solidFill>
          <a:latin typeface="+mn-lt"/>
          <a:ea typeface="+mn-ea"/>
          <a:cs typeface="+mn-cs"/>
        </a:defRPr>
      </a:lvl2pPr>
      <a:lvl3pPr marL="5045538" indent="-1009108" algn="l" defTabSz="4036430" rtl="0" eaLnBrk="1" latinLnBrk="0" hangingPunct="1">
        <a:lnSpc>
          <a:spcPct val="90000"/>
        </a:lnSpc>
        <a:spcBef>
          <a:spcPts val="2208"/>
        </a:spcBef>
        <a:buFont typeface="Arial" panose="020B0604020202020204" pitchFamily="34" charset="0"/>
        <a:buChar char="•"/>
        <a:defRPr sz="8829" kern="1200">
          <a:solidFill>
            <a:schemeClr val="tx1"/>
          </a:solidFill>
          <a:latin typeface="+mn-lt"/>
          <a:ea typeface="+mn-ea"/>
          <a:cs typeface="+mn-cs"/>
        </a:defRPr>
      </a:lvl3pPr>
      <a:lvl4pPr marL="7063755" indent="-1009108" algn="l" defTabSz="4036430" rtl="0" eaLnBrk="1" latinLnBrk="0" hangingPunct="1">
        <a:lnSpc>
          <a:spcPct val="90000"/>
        </a:lnSpc>
        <a:spcBef>
          <a:spcPts val="2208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4pPr>
      <a:lvl5pPr marL="9081968" indent="-1009108" algn="l" defTabSz="4036430" rtl="0" eaLnBrk="1" latinLnBrk="0" hangingPunct="1">
        <a:lnSpc>
          <a:spcPct val="90000"/>
        </a:lnSpc>
        <a:spcBef>
          <a:spcPts val="2208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5pPr>
      <a:lvl6pPr marL="11100185" indent="-1009108" algn="l" defTabSz="4036430" rtl="0" eaLnBrk="1" latinLnBrk="0" hangingPunct="1">
        <a:lnSpc>
          <a:spcPct val="90000"/>
        </a:lnSpc>
        <a:spcBef>
          <a:spcPts val="2208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6pPr>
      <a:lvl7pPr marL="13118400" indent="-1009108" algn="l" defTabSz="4036430" rtl="0" eaLnBrk="1" latinLnBrk="0" hangingPunct="1">
        <a:lnSpc>
          <a:spcPct val="90000"/>
        </a:lnSpc>
        <a:spcBef>
          <a:spcPts val="2208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7pPr>
      <a:lvl8pPr marL="15136615" indent="-1009108" algn="l" defTabSz="4036430" rtl="0" eaLnBrk="1" latinLnBrk="0" hangingPunct="1">
        <a:lnSpc>
          <a:spcPct val="90000"/>
        </a:lnSpc>
        <a:spcBef>
          <a:spcPts val="2208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8pPr>
      <a:lvl9pPr marL="17154831" indent="-1009108" algn="l" defTabSz="4036430" rtl="0" eaLnBrk="1" latinLnBrk="0" hangingPunct="1">
        <a:lnSpc>
          <a:spcPct val="90000"/>
        </a:lnSpc>
        <a:spcBef>
          <a:spcPts val="2208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3643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1pPr>
      <a:lvl2pPr marL="2018216" algn="l" defTabSz="403643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4036430" algn="l" defTabSz="403643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3pPr>
      <a:lvl4pPr marL="6054647" algn="l" defTabSz="403643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4pPr>
      <a:lvl5pPr marL="8072860" algn="l" defTabSz="403643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5pPr>
      <a:lvl6pPr marL="10091077" algn="l" defTabSz="403643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6pPr>
      <a:lvl7pPr marL="12109293" algn="l" defTabSz="403643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7pPr>
      <a:lvl8pPr marL="14127508" algn="l" defTabSz="403643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8pPr>
      <a:lvl9pPr marL="16145725" algn="l" defTabSz="403643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2">
            <a:extLst>
              <a:ext uri="{FF2B5EF4-FFF2-40B4-BE49-F238E27FC236}">
                <a16:creationId xmlns:a16="http://schemas.microsoft.com/office/drawing/2014/main" id="{C9828FA3-5C41-4DC7-ADC0-6063F44185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317202"/>
              </p:ext>
            </p:extLst>
          </p:nvPr>
        </p:nvGraphicFramePr>
        <p:xfrm>
          <a:off x="-4" y="1"/>
          <a:ext cx="42803769" cy="302752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2084">
                  <a:extLst>
                    <a:ext uri="{9D8B030D-6E8A-4147-A177-3AD203B41FA5}">
                      <a16:colId xmlns:a16="http://schemas.microsoft.com/office/drawing/2014/main" val="2992865372"/>
                    </a:ext>
                  </a:extLst>
                </a:gridCol>
                <a:gridCol w="4507020">
                  <a:extLst>
                    <a:ext uri="{9D8B030D-6E8A-4147-A177-3AD203B41FA5}">
                      <a16:colId xmlns:a16="http://schemas.microsoft.com/office/drawing/2014/main" val="109949008"/>
                    </a:ext>
                  </a:extLst>
                </a:gridCol>
                <a:gridCol w="2162311">
                  <a:extLst>
                    <a:ext uri="{9D8B030D-6E8A-4147-A177-3AD203B41FA5}">
                      <a16:colId xmlns:a16="http://schemas.microsoft.com/office/drawing/2014/main" val="1664435935"/>
                    </a:ext>
                  </a:extLst>
                </a:gridCol>
                <a:gridCol w="2162311">
                  <a:extLst>
                    <a:ext uri="{9D8B030D-6E8A-4147-A177-3AD203B41FA5}">
                      <a16:colId xmlns:a16="http://schemas.microsoft.com/office/drawing/2014/main" val="172136019"/>
                    </a:ext>
                  </a:extLst>
                </a:gridCol>
                <a:gridCol w="2162311">
                  <a:extLst>
                    <a:ext uri="{9D8B030D-6E8A-4147-A177-3AD203B41FA5}">
                      <a16:colId xmlns:a16="http://schemas.microsoft.com/office/drawing/2014/main" val="1857712099"/>
                    </a:ext>
                  </a:extLst>
                </a:gridCol>
                <a:gridCol w="2162311">
                  <a:extLst>
                    <a:ext uri="{9D8B030D-6E8A-4147-A177-3AD203B41FA5}">
                      <a16:colId xmlns:a16="http://schemas.microsoft.com/office/drawing/2014/main" val="2504638175"/>
                    </a:ext>
                  </a:extLst>
                </a:gridCol>
                <a:gridCol w="2162311">
                  <a:extLst>
                    <a:ext uri="{9D8B030D-6E8A-4147-A177-3AD203B41FA5}">
                      <a16:colId xmlns:a16="http://schemas.microsoft.com/office/drawing/2014/main" val="4021718007"/>
                    </a:ext>
                  </a:extLst>
                </a:gridCol>
                <a:gridCol w="2162311">
                  <a:extLst>
                    <a:ext uri="{9D8B030D-6E8A-4147-A177-3AD203B41FA5}">
                      <a16:colId xmlns:a16="http://schemas.microsoft.com/office/drawing/2014/main" val="4290882751"/>
                    </a:ext>
                  </a:extLst>
                </a:gridCol>
                <a:gridCol w="2162311">
                  <a:extLst>
                    <a:ext uri="{9D8B030D-6E8A-4147-A177-3AD203B41FA5}">
                      <a16:colId xmlns:a16="http://schemas.microsoft.com/office/drawing/2014/main" val="815708386"/>
                    </a:ext>
                  </a:extLst>
                </a:gridCol>
                <a:gridCol w="2162311">
                  <a:extLst>
                    <a:ext uri="{9D8B030D-6E8A-4147-A177-3AD203B41FA5}">
                      <a16:colId xmlns:a16="http://schemas.microsoft.com/office/drawing/2014/main" val="2563980769"/>
                    </a:ext>
                  </a:extLst>
                </a:gridCol>
                <a:gridCol w="2162311">
                  <a:extLst>
                    <a:ext uri="{9D8B030D-6E8A-4147-A177-3AD203B41FA5}">
                      <a16:colId xmlns:a16="http://schemas.microsoft.com/office/drawing/2014/main" val="444879786"/>
                    </a:ext>
                  </a:extLst>
                </a:gridCol>
                <a:gridCol w="2162311">
                  <a:extLst>
                    <a:ext uri="{9D8B030D-6E8A-4147-A177-3AD203B41FA5}">
                      <a16:colId xmlns:a16="http://schemas.microsoft.com/office/drawing/2014/main" val="3221297255"/>
                    </a:ext>
                  </a:extLst>
                </a:gridCol>
                <a:gridCol w="2162311">
                  <a:extLst>
                    <a:ext uri="{9D8B030D-6E8A-4147-A177-3AD203B41FA5}">
                      <a16:colId xmlns:a16="http://schemas.microsoft.com/office/drawing/2014/main" val="3722110984"/>
                    </a:ext>
                  </a:extLst>
                </a:gridCol>
                <a:gridCol w="2162311">
                  <a:extLst>
                    <a:ext uri="{9D8B030D-6E8A-4147-A177-3AD203B41FA5}">
                      <a16:colId xmlns:a16="http://schemas.microsoft.com/office/drawing/2014/main" val="1145143545"/>
                    </a:ext>
                  </a:extLst>
                </a:gridCol>
                <a:gridCol w="2162311">
                  <a:extLst>
                    <a:ext uri="{9D8B030D-6E8A-4147-A177-3AD203B41FA5}">
                      <a16:colId xmlns:a16="http://schemas.microsoft.com/office/drawing/2014/main" val="2769209901"/>
                    </a:ext>
                  </a:extLst>
                </a:gridCol>
                <a:gridCol w="2162311">
                  <a:extLst>
                    <a:ext uri="{9D8B030D-6E8A-4147-A177-3AD203B41FA5}">
                      <a16:colId xmlns:a16="http://schemas.microsoft.com/office/drawing/2014/main" val="1599309112"/>
                    </a:ext>
                  </a:extLst>
                </a:gridCol>
                <a:gridCol w="2162311">
                  <a:extLst>
                    <a:ext uri="{9D8B030D-6E8A-4147-A177-3AD203B41FA5}">
                      <a16:colId xmlns:a16="http://schemas.microsoft.com/office/drawing/2014/main" val="4059185142"/>
                    </a:ext>
                  </a:extLst>
                </a:gridCol>
              </a:tblGrid>
              <a:tr h="2450868">
                <a:tc gridSpan="17">
                  <a:txBody>
                    <a:bodyPr/>
                    <a:lstStyle/>
                    <a:p>
                      <a:r>
                        <a:rPr lang="fr-FR" sz="7200" dirty="0">
                          <a:solidFill>
                            <a:schemeClr val="bg1"/>
                          </a:solidFill>
                        </a:rPr>
                        <a:t>     </a:t>
                      </a:r>
                    </a:p>
                    <a:p>
                      <a:r>
                        <a:rPr lang="fr-FR" sz="7200" dirty="0">
                          <a:solidFill>
                            <a:schemeClr val="bg1"/>
                          </a:solidFill>
                        </a:rPr>
                        <a:t>Planning long terme – Chantier : </a:t>
                      </a:r>
                      <a:endParaRPr lang="en-GB" sz="7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192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92A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1130822"/>
                  </a:ext>
                </a:extLst>
              </a:tr>
              <a:tr h="4609246">
                <a:tc>
                  <a:txBody>
                    <a:bodyPr/>
                    <a:lstStyle/>
                    <a:p>
                      <a:pPr algn="ctr"/>
                      <a:r>
                        <a:rPr lang="fr-FR" sz="5400" dirty="0">
                          <a:solidFill>
                            <a:schemeClr val="bg1"/>
                          </a:solidFill>
                        </a:rPr>
                        <a:t>Zonage macro</a:t>
                      </a:r>
                      <a:endParaRPr lang="en-GB" sz="5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5400" dirty="0">
                          <a:solidFill>
                            <a:schemeClr val="bg1"/>
                          </a:solidFill>
                        </a:rPr>
                        <a:t>Zonage micro </a:t>
                      </a:r>
                      <a:endParaRPr lang="en-GB" sz="5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200" dirty="0">
                          <a:solidFill>
                            <a:schemeClr val="bg1"/>
                          </a:solidFill>
                        </a:rPr>
                        <a:t>S…</a:t>
                      </a:r>
                      <a:endParaRPr lang="en-GB" sz="7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365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200" dirty="0">
                          <a:solidFill>
                            <a:schemeClr val="bg1"/>
                          </a:solidFill>
                        </a:rPr>
                        <a:t>S…</a:t>
                      </a:r>
                      <a:endParaRPr lang="en-GB" sz="7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365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S…</a:t>
                      </a:r>
                      <a:endParaRPr kumimoji="0" lang="en-GB" sz="7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365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S…</a:t>
                      </a:r>
                      <a:endParaRPr kumimoji="0" lang="en-GB" sz="7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365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S…</a:t>
                      </a:r>
                      <a:endParaRPr kumimoji="0" lang="en-GB" sz="7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365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S…</a:t>
                      </a:r>
                      <a:endParaRPr kumimoji="0" lang="en-GB" sz="7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365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S…</a:t>
                      </a:r>
                      <a:endParaRPr kumimoji="0" lang="en-GB" sz="7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365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S…</a:t>
                      </a:r>
                      <a:endParaRPr kumimoji="0" lang="en-GB" sz="7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365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S…</a:t>
                      </a:r>
                      <a:endParaRPr kumimoji="0" lang="en-GB" sz="7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365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S…</a:t>
                      </a:r>
                      <a:endParaRPr kumimoji="0" lang="en-GB" sz="7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365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S…</a:t>
                      </a:r>
                      <a:endParaRPr kumimoji="0" lang="en-GB" sz="7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365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S…</a:t>
                      </a:r>
                      <a:endParaRPr kumimoji="0" lang="en-GB" sz="7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365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S…</a:t>
                      </a:r>
                      <a:endParaRPr kumimoji="0" lang="en-GB" sz="7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365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S…</a:t>
                      </a:r>
                      <a:endParaRPr kumimoji="0" lang="en-GB" sz="7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0365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7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S…</a:t>
                      </a:r>
                      <a:endParaRPr kumimoji="0" lang="en-GB" sz="7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704815"/>
                  </a:ext>
                </a:extLst>
              </a:tr>
              <a:tr h="2138710">
                <a:tc rowSpan="2">
                  <a:txBody>
                    <a:bodyPr/>
                    <a:lstStyle/>
                    <a:p>
                      <a:pPr algn="ctr"/>
                      <a:endParaRPr lang="fr-FR" sz="8100" b="1" dirty="0">
                        <a:solidFill>
                          <a:srgbClr val="3192A9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400" dirty="0">
                        <a:solidFill>
                          <a:srgbClr val="3192A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6614097"/>
                  </a:ext>
                </a:extLst>
              </a:tr>
              <a:tr h="213871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5400" dirty="0">
                        <a:solidFill>
                          <a:srgbClr val="3192A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7623598"/>
                  </a:ext>
                </a:extLst>
              </a:tr>
              <a:tr h="2139356">
                <a:tc rowSpan="2">
                  <a:txBody>
                    <a:bodyPr/>
                    <a:lstStyle/>
                    <a:p>
                      <a:pPr algn="ctr"/>
                      <a:endParaRPr lang="en-GB" sz="8100" b="1" dirty="0">
                        <a:solidFill>
                          <a:srgbClr val="3192A9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0364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5400" dirty="0">
                        <a:solidFill>
                          <a:srgbClr val="3192A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8877728"/>
                  </a:ext>
                </a:extLst>
              </a:tr>
              <a:tr h="213935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0364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5400" dirty="0">
                        <a:solidFill>
                          <a:srgbClr val="3192A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0234821"/>
                  </a:ext>
                </a:extLst>
              </a:tr>
              <a:tr h="2139356">
                <a:tc rowSpan="2">
                  <a:txBody>
                    <a:bodyPr/>
                    <a:lstStyle/>
                    <a:p>
                      <a:pPr algn="ctr"/>
                      <a:endParaRPr lang="en-GB" sz="8100" b="1" dirty="0">
                        <a:solidFill>
                          <a:srgbClr val="3192A9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0364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5400" dirty="0">
                        <a:solidFill>
                          <a:srgbClr val="3192A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1274298"/>
                  </a:ext>
                </a:extLst>
              </a:tr>
              <a:tr h="213935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0364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5400" dirty="0">
                        <a:solidFill>
                          <a:srgbClr val="3192A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3256069"/>
                  </a:ext>
                </a:extLst>
              </a:tr>
              <a:tr h="2760418">
                <a:tc gridSpan="2">
                  <a:txBody>
                    <a:bodyPr/>
                    <a:lstStyle/>
                    <a:p>
                      <a:pPr algn="ctr"/>
                      <a:r>
                        <a:rPr lang="fr-FR" sz="6000" b="1" dirty="0">
                          <a:solidFill>
                            <a:srgbClr val="3192A9"/>
                          </a:solidFill>
                        </a:rPr>
                        <a:t>Matériaux</a:t>
                      </a:r>
                      <a:endParaRPr lang="en-GB" sz="6000" b="1" dirty="0">
                        <a:solidFill>
                          <a:srgbClr val="3192A9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6600" dirty="0">
                        <a:solidFill>
                          <a:srgbClr val="3192A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4234573"/>
                  </a:ext>
                </a:extLst>
              </a:tr>
              <a:tr h="2837733">
                <a:tc gridSpan="2">
                  <a:txBody>
                    <a:bodyPr/>
                    <a:lstStyle/>
                    <a:p>
                      <a:pPr algn="ctr"/>
                      <a:r>
                        <a:rPr lang="fr-FR" sz="6000" b="1" dirty="0">
                          <a:solidFill>
                            <a:srgbClr val="3192A9"/>
                          </a:solidFill>
                        </a:rPr>
                        <a:t>Matériel</a:t>
                      </a:r>
                      <a:endParaRPr lang="en-GB" sz="6000" b="1" dirty="0">
                        <a:solidFill>
                          <a:srgbClr val="3192A9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6600" dirty="0">
                        <a:solidFill>
                          <a:srgbClr val="3192A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765735"/>
                  </a:ext>
                </a:extLst>
              </a:tr>
              <a:tr h="2627530">
                <a:tc gridSpan="2">
                  <a:txBody>
                    <a:bodyPr/>
                    <a:lstStyle/>
                    <a:p>
                      <a:pPr algn="ctr"/>
                      <a:r>
                        <a:rPr lang="fr-FR" sz="6000" b="1" dirty="0">
                          <a:solidFill>
                            <a:srgbClr val="3192A9"/>
                          </a:solidFill>
                        </a:rPr>
                        <a:t>Main d’</a:t>
                      </a:r>
                      <a:r>
                        <a:rPr lang="fr-FR" sz="6000" b="1" dirty="0" err="1">
                          <a:solidFill>
                            <a:srgbClr val="3192A9"/>
                          </a:solidFill>
                        </a:rPr>
                        <a:t>oeuvre</a:t>
                      </a:r>
                      <a:endParaRPr lang="en-GB" sz="6000" b="1" dirty="0">
                        <a:solidFill>
                          <a:srgbClr val="3192A9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6600" dirty="0">
                        <a:solidFill>
                          <a:srgbClr val="3192A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5550732"/>
                  </a:ext>
                </a:extLst>
              </a:tr>
              <a:tr h="2154575">
                <a:tc gridSpan="2">
                  <a:txBody>
                    <a:bodyPr/>
                    <a:lstStyle/>
                    <a:p>
                      <a:pPr algn="ctr"/>
                      <a:r>
                        <a:rPr lang="en-GB" sz="6000" b="1" dirty="0">
                          <a:solidFill>
                            <a:srgbClr val="3192A9"/>
                          </a:solidFill>
                        </a:rPr>
                        <a:t>Doc Admin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2860244"/>
                  </a:ext>
                </a:extLst>
              </a:tr>
            </a:tbl>
          </a:graphicData>
        </a:graphic>
      </p:graphicFrame>
      <p:pic>
        <p:nvPicPr>
          <p:cNvPr id="23" name="Image 22">
            <a:extLst>
              <a:ext uri="{FF2B5EF4-FFF2-40B4-BE49-F238E27FC236}">
                <a16:creationId xmlns:a16="http://schemas.microsoft.com/office/drawing/2014/main" id="{285F9405-4CC0-424D-A119-30040AC664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08007" y="261259"/>
            <a:ext cx="7464094" cy="1866023"/>
          </a:xfrm>
          <a:prstGeom prst="rect">
            <a:avLst/>
          </a:prstGeom>
        </p:spPr>
      </p:pic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A1EF7CC6-12FE-46DD-B992-BF5B94E9044E}"/>
              </a:ext>
            </a:extLst>
          </p:cNvPr>
          <p:cNvSpPr/>
          <p:nvPr/>
        </p:nvSpPr>
        <p:spPr>
          <a:xfrm>
            <a:off x="14020800" y="381354"/>
            <a:ext cx="19855543" cy="1866023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>
                <a:solidFill>
                  <a:schemeClr val="tx1"/>
                </a:solidFill>
              </a:rPr>
              <a:t>Légende:</a:t>
            </a:r>
          </a:p>
        </p:txBody>
      </p:sp>
    </p:spTree>
    <p:extLst>
      <p:ext uri="{BB962C8B-B14F-4D97-AF65-F5344CB8AC3E}">
        <p14:creationId xmlns:p14="http://schemas.microsoft.com/office/powerpoint/2010/main" val="3428339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2">
            <a:extLst>
              <a:ext uri="{FF2B5EF4-FFF2-40B4-BE49-F238E27FC236}">
                <a16:creationId xmlns:a16="http://schemas.microsoft.com/office/drawing/2014/main" id="{C9828FA3-5C41-4DC7-ADC0-6063F44185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078174"/>
              </p:ext>
            </p:extLst>
          </p:nvPr>
        </p:nvGraphicFramePr>
        <p:xfrm>
          <a:off x="1" y="0"/>
          <a:ext cx="42803762" cy="30275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2117">
                  <a:extLst>
                    <a:ext uri="{9D8B030D-6E8A-4147-A177-3AD203B41FA5}">
                      <a16:colId xmlns:a16="http://schemas.microsoft.com/office/drawing/2014/main" val="2992865372"/>
                    </a:ext>
                  </a:extLst>
                </a:gridCol>
                <a:gridCol w="4449915">
                  <a:extLst>
                    <a:ext uri="{9D8B030D-6E8A-4147-A177-3AD203B41FA5}">
                      <a16:colId xmlns:a16="http://schemas.microsoft.com/office/drawing/2014/main" val="109949008"/>
                    </a:ext>
                  </a:extLst>
                </a:gridCol>
                <a:gridCol w="2266782">
                  <a:extLst>
                    <a:ext uri="{9D8B030D-6E8A-4147-A177-3AD203B41FA5}">
                      <a16:colId xmlns:a16="http://schemas.microsoft.com/office/drawing/2014/main" val="1664435935"/>
                    </a:ext>
                  </a:extLst>
                </a:gridCol>
                <a:gridCol w="2266782">
                  <a:extLst>
                    <a:ext uri="{9D8B030D-6E8A-4147-A177-3AD203B41FA5}">
                      <a16:colId xmlns:a16="http://schemas.microsoft.com/office/drawing/2014/main" val="172136019"/>
                    </a:ext>
                  </a:extLst>
                </a:gridCol>
                <a:gridCol w="2266782">
                  <a:extLst>
                    <a:ext uri="{9D8B030D-6E8A-4147-A177-3AD203B41FA5}">
                      <a16:colId xmlns:a16="http://schemas.microsoft.com/office/drawing/2014/main" val="1857712099"/>
                    </a:ext>
                  </a:extLst>
                </a:gridCol>
                <a:gridCol w="2266782">
                  <a:extLst>
                    <a:ext uri="{9D8B030D-6E8A-4147-A177-3AD203B41FA5}">
                      <a16:colId xmlns:a16="http://schemas.microsoft.com/office/drawing/2014/main" val="2504638175"/>
                    </a:ext>
                  </a:extLst>
                </a:gridCol>
                <a:gridCol w="2266782">
                  <a:extLst>
                    <a:ext uri="{9D8B030D-6E8A-4147-A177-3AD203B41FA5}">
                      <a16:colId xmlns:a16="http://schemas.microsoft.com/office/drawing/2014/main" val="4021718007"/>
                    </a:ext>
                  </a:extLst>
                </a:gridCol>
                <a:gridCol w="2266782">
                  <a:extLst>
                    <a:ext uri="{9D8B030D-6E8A-4147-A177-3AD203B41FA5}">
                      <a16:colId xmlns:a16="http://schemas.microsoft.com/office/drawing/2014/main" val="4290882751"/>
                    </a:ext>
                  </a:extLst>
                </a:gridCol>
                <a:gridCol w="2266782">
                  <a:extLst>
                    <a:ext uri="{9D8B030D-6E8A-4147-A177-3AD203B41FA5}">
                      <a16:colId xmlns:a16="http://schemas.microsoft.com/office/drawing/2014/main" val="815708386"/>
                    </a:ext>
                  </a:extLst>
                </a:gridCol>
                <a:gridCol w="2266782">
                  <a:extLst>
                    <a:ext uri="{9D8B030D-6E8A-4147-A177-3AD203B41FA5}">
                      <a16:colId xmlns:a16="http://schemas.microsoft.com/office/drawing/2014/main" val="2563980769"/>
                    </a:ext>
                  </a:extLst>
                </a:gridCol>
                <a:gridCol w="2266782">
                  <a:extLst>
                    <a:ext uri="{9D8B030D-6E8A-4147-A177-3AD203B41FA5}">
                      <a16:colId xmlns:a16="http://schemas.microsoft.com/office/drawing/2014/main" val="444879786"/>
                    </a:ext>
                  </a:extLst>
                </a:gridCol>
                <a:gridCol w="2266782">
                  <a:extLst>
                    <a:ext uri="{9D8B030D-6E8A-4147-A177-3AD203B41FA5}">
                      <a16:colId xmlns:a16="http://schemas.microsoft.com/office/drawing/2014/main" val="3221297255"/>
                    </a:ext>
                  </a:extLst>
                </a:gridCol>
                <a:gridCol w="2266782">
                  <a:extLst>
                    <a:ext uri="{9D8B030D-6E8A-4147-A177-3AD203B41FA5}">
                      <a16:colId xmlns:a16="http://schemas.microsoft.com/office/drawing/2014/main" val="3722110984"/>
                    </a:ext>
                  </a:extLst>
                </a:gridCol>
                <a:gridCol w="2266782">
                  <a:extLst>
                    <a:ext uri="{9D8B030D-6E8A-4147-A177-3AD203B41FA5}">
                      <a16:colId xmlns:a16="http://schemas.microsoft.com/office/drawing/2014/main" val="1145143545"/>
                    </a:ext>
                  </a:extLst>
                </a:gridCol>
                <a:gridCol w="2266782">
                  <a:extLst>
                    <a:ext uri="{9D8B030D-6E8A-4147-A177-3AD203B41FA5}">
                      <a16:colId xmlns:a16="http://schemas.microsoft.com/office/drawing/2014/main" val="2769209901"/>
                    </a:ext>
                  </a:extLst>
                </a:gridCol>
                <a:gridCol w="2266782">
                  <a:extLst>
                    <a:ext uri="{9D8B030D-6E8A-4147-A177-3AD203B41FA5}">
                      <a16:colId xmlns:a16="http://schemas.microsoft.com/office/drawing/2014/main" val="1599309112"/>
                    </a:ext>
                  </a:extLst>
                </a:gridCol>
                <a:gridCol w="2266782">
                  <a:extLst>
                    <a:ext uri="{9D8B030D-6E8A-4147-A177-3AD203B41FA5}">
                      <a16:colId xmlns:a16="http://schemas.microsoft.com/office/drawing/2014/main" val="4059185142"/>
                    </a:ext>
                  </a:extLst>
                </a:gridCol>
              </a:tblGrid>
              <a:tr h="2113276">
                <a:tc gridSpan="17">
                  <a:txBody>
                    <a:bodyPr/>
                    <a:lstStyle/>
                    <a:p>
                      <a:r>
                        <a:rPr lang="fr-FR" sz="7200" dirty="0">
                          <a:solidFill>
                            <a:schemeClr val="bg1"/>
                          </a:solidFill>
                        </a:rPr>
                        <a:t>  Planning court terme – Chantier : ………………….</a:t>
                      </a:r>
                      <a:endParaRPr lang="en-GB" sz="7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92A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1130822"/>
                  </a:ext>
                </a:extLst>
              </a:tr>
              <a:tr h="2011912">
                <a:tc rowSpan="2">
                  <a:txBody>
                    <a:bodyPr/>
                    <a:lstStyle/>
                    <a:p>
                      <a:pPr algn="ctr"/>
                      <a:r>
                        <a:rPr lang="fr-FR" sz="7200" dirty="0">
                          <a:solidFill>
                            <a:schemeClr val="bg1"/>
                          </a:solidFill>
                        </a:rPr>
                        <a:t>Zonage macro </a:t>
                      </a:r>
                      <a:endParaRPr lang="en-GB" sz="7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7200" dirty="0">
                          <a:solidFill>
                            <a:schemeClr val="bg1"/>
                          </a:solidFill>
                        </a:rPr>
                        <a:t>Zonage micro </a:t>
                      </a:r>
                      <a:endParaRPr lang="en-GB" sz="7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lang="fr-FR" sz="5700" dirty="0">
                          <a:solidFill>
                            <a:schemeClr val="bg1"/>
                          </a:solidFill>
                        </a:rPr>
                        <a:t>Semaine n° </a:t>
                      </a:r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fr-FR" sz="5700" dirty="0">
                          <a:solidFill>
                            <a:schemeClr val="bg1"/>
                          </a:solidFill>
                        </a:rPr>
                        <a:t>Semaine n°</a:t>
                      </a:r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fr-FR" sz="5700" dirty="0">
                          <a:solidFill>
                            <a:schemeClr val="bg1"/>
                          </a:solidFill>
                        </a:rPr>
                        <a:t>Semaine n° </a:t>
                      </a:r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8530880"/>
                  </a:ext>
                </a:extLst>
              </a:tr>
              <a:tr h="201191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5700" dirty="0">
                          <a:solidFill>
                            <a:schemeClr val="bg1"/>
                          </a:solidFill>
                        </a:rPr>
                        <a:t>L</a:t>
                      </a:r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5700" dirty="0">
                          <a:solidFill>
                            <a:schemeClr val="bg1"/>
                          </a:solidFill>
                        </a:rPr>
                        <a:t>M</a:t>
                      </a:r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5700" dirty="0">
                          <a:solidFill>
                            <a:schemeClr val="bg1"/>
                          </a:solidFill>
                        </a:rPr>
                        <a:t>Me</a:t>
                      </a:r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5700" dirty="0">
                          <a:solidFill>
                            <a:schemeClr val="bg1"/>
                          </a:solidFill>
                        </a:rPr>
                        <a:t>J</a:t>
                      </a:r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5700" dirty="0">
                          <a:solidFill>
                            <a:schemeClr val="bg1"/>
                          </a:solidFill>
                        </a:rPr>
                        <a:t>V</a:t>
                      </a:r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5700" dirty="0">
                          <a:solidFill>
                            <a:schemeClr val="bg1"/>
                          </a:solidFill>
                        </a:rPr>
                        <a:t>L</a:t>
                      </a:r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5700" dirty="0">
                          <a:solidFill>
                            <a:schemeClr val="bg1"/>
                          </a:solidFill>
                        </a:rPr>
                        <a:t>M</a:t>
                      </a:r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5700" dirty="0">
                          <a:solidFill>
                            <a:schemeClr val="bg1"/>
                          </a:solidFill>
                        </a:rPr>
                        <a:t>Me</a:t>
                      </a:r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5700" dirty="0">
                          <a:solidFill>
                            <a:schemeClr val="bg1"/>
                          </a:solidFill>
                        </a:rPr>
                        <a:t>J</a:t>
                      </a:r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5700" dirty="0">
                          <a:solidFill>
                            <a:schemeClr val="bg1"/>
                          </a:solidFill>
                        </a:rPr>
                        <a:t>V</a:t>
                      </a:r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5700" dirty="0">
                          <a:solidFill>
                            <a:schemeClr val="bg1"/>
                          </a:solidFill>
                        </a:rPr>
                        <a:t>L</a:t>
                      </a:r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5700" dirty="0">
                          <a:solidFill>
                            <a:schemeClr val="bg1"/>
                          </a:solidFill>
                        </a:rPr>
                        <a:t>M</a:t>
                      </a:r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5700" dirty="0">
                          <a:solidFill>
                            <a:schemeClr val="bg1"/>
                          </a:solidFill>
                        </a:rPr>
                        <a:t>Me</a:t>
                      </a:r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5700" dirty="0">
                          <a:solidFill>
                            <a:schemeClr val="bg1"/>
                          </a:solidFill>
                        </a:rPr>
                        <a:t>J</a:t>
                      </a:r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5700" dirty="0">
                          <a:solidFill>
                            <a:schemeClr val="bg1"/>
                          </a:solidFill>
                        </a:rPr>
                        <a:t>V</a:t>
                      </a:r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704815"/>
                  </a:ext>
                </a:extLst>
              </a:tr>
              <a:tr h="2011308">
                <a:tc rowSpan="2">
                  <a:txBody>
                    <a:bodyPr/>
                    <a:lstStyle/>
                    <a:p>
                      <a:pPr algn="ctr"/>
                      <a:endParaRPr lang="en-GB" sz="8100" b="1" dirty="0">
                        <a:solidFill>
                          <a:srgbClr val="3192A9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6600" dirty="0">
                        <a:solidFill>
                          <a:srgbClr val="3192A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6614097"/>
                  </a:ext>
                </a:extLst>
              </a:tr>
              <a:tr h="201130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6600" dirty="0">
                        <a:solidFill>
                          <a:srgbClr val="3192A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7134244"/>
                  </a:ext>
                </a:extLst>
              </a:tr>
              <a:tr h="2011912">
                <a:tc rowSpan="2">
                  <a:txBody>
                    <a:bodyPr/>
                    <a:lstStyle/>
                    <a:p>
                      <a:pPr algn="ctr"/>
                      <a:endParaRPr lang="en-GB" sz="8100" b="1" dirty="0">
                        <a:solidFill>
                          <a:srgbClr val="3192A9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6600" dirty="0">
                        <a:solidFill>
                          <a:srgbClr val="3192A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8877728"/>
                  </a:ext>
                </a:extLst>
              </a:tr>
              <a:tr h="201191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6600" dirty="0">
                        <a:solidFill>
                          <a:srgbClr val="3192A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8564715"/>
                  </a:ext>
                </a:extLst>
              </a:tr>
              <a:tr h="2011912">
                <a:tc rowSpan="2">
                  <a:txBody>
                    <a:bodyPr/>
                    <a:lstStyle/>
                    <a:p>
                      <a:pPr algn="ctr"/>
                      <a:endParaRPr lang="en-GB" sz="8100" b="1" dirty="0">
                        <a:solidFill>
                          <a:srgbClr val="3192A9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6600" dirty="0">
                        <a:solidFill>
                          <a:srgbClr val="3192A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1274298"/>
                  </a:ext>
                </a:extLst>
              </a:tr>
              <a:tr h="201191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6600" dirty="0">
                        <a:solidFill>
                          <a:srgbClr val="3192A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3707761"/>
                  </a:ext>
                </a:extLst>
              </a:tr>
              <a:tr h="2011308">
                <a:tc rowSpan="2">
                  <a:txBody>
                    <a:bodyPr/>
                    <a:lstStyle/>
                    <a:p>
                      <a:pPr algn="ctr"/>
                      <a:endParaRPr lang="en-GB" sz="8100" b="1" dirty="0">
                        <a:solidFill>
                          <a:srgbClr val="3192A9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6600" dirty="0">
                        <a:solidFill>
                          <a:srgbClr val="3192A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3625506"/>
                  </a:ext>
                </a:extLst>
              </a:tr>
              <a:tr h="201130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6600" dirty="0">
                        <a:solidFill>
                          <a:srgbClr val="3192A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9110778"/>
                  </a:ext>
                </a:extLst>
              </a:tr>
              <a:tr h="2011308">
                <a:tc gridSpan="2">
                  <a:txBody>
                    <a:bodyPr/>
                    <a:lstStyle/>
                    <a:p>
                      <a:pPr algn="ctr"/>
                      <a:r>
                        <a:rPr lang="en-GB" sz="7200" b="1" dirty="0" err="1">
                          <a:solidFill>
                            <a:srgbClr val="3192A9"/>
                          </a:solidFill>
                        </a:rPr>
                        <a:t>Matériaux</a:t>
                      </a:r>
                      <a:endParaRPr lang="en-GB" sz="7200" b="1" dirty="0">
                        <a:solidFill>
                          <a:srgbClr val="3192A9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6600" dirty="0">
                        <a:solidFill>
                          <a:srgbClr val="3192A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8188971"/>
                  </a:ext>
                </a:extLst>
              </a:tr>
              <a:tr h="2011308">
                <a:tc gridSpan="2">
                  <a:txBody>
                    <a:bodyPr/>
                    <a:lstStyle/>
                    <a:p>
                      <a:pPr algn="ctr"/>
                      <a:r>
                        <a:rPr lang="en-GB" sz="7200" b="1" dirty="0">
                          <a:solidFill>
                            <a:srgbClr val="3192A9"/>
                          </a:solidFill>
                        </a:rPr>
                        <a:t>Matériel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6600" dirty="0">
                        <a:solidFill>
                          <a:srgbClr val="3192A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1935550"/>
                  </a:ext>
                </a:extLst>
              </a:tr>
              <a:tr h="2011308">
                <a:tc gridSpan="2">
                  <a:txBody>
                    <a:bodyPr/>
                    <a:lstStyle/>
                    <a:p>
                      <a:pPr algn="ctr"/>
                      <a:r>
                        <a:rPr lang="en-GB" sz="7200" b="1" dirty="0">
                          <a:solidFill>
                            <a:srgbClr val="3192A9"/>
                          </a:solidFill>
                        </a:rPr>
                        <a:t>Main d’oeuvre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6600" dirty="0">
                        <a:solidFill>
                          <a:srgbClr val="3192A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1986771"/>
                  </a:ext>
                </a:extLst>
              </a:tr>
              <a:tr h="2011308">
                <a:tc gridSpan="2">
                  <a:txBody>
                    <a:bodyPr/>
                    <a:lstStyle/>
                    <a:p>
                      <a:pPr algn="ctr"/>
                      <a:r>
                        <a:rPr lang="en-GB" sz="7200" b="1" dirty="0">
                          <a:solidFill>
                            <a:srgbClr val="3192A9"/>
                          </a:solidFill>
                        </a:rPr>
                        <a:t>Doc Admin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6600" dirty="0">
                        <a:solidFill>
                          <a:srgbClr val="3192A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57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4937807"/>
                  </a:ext>
                </a:extLst>
              </a:tr>
            </a:tbl>
          </a:graphicData>
        </a:graphic>
      </p:graphicFrame>
      <p:pic>
        <p:nvPicPr>
          <p:cNvPr id="23" name="Image 22">
            <a:extLst>
              <a:ext uri="{FF2B5EF4-FFF2-40B4-BE49-F238E27FC236}">
                <a16:creationId xmlns:a16="http://schemas.microsoft.com/office/drawing/2014/main" id="{285F9405-4CC0-424D-A119-30040AC664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09044" y="130629"/>
            <a:ext cx="7464090" cy="1866022"/>
          </a:xfrm>
          <a:prstGeom prst="rect">
            <a:avLst/>
          </a:prstGeom>
        </p:spPr>
      </p:pic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E26E5876-EE92-222B-42D4-C93512BA13BA}"/>
              </a:ext>
            </a:extLst>
          </p:cNvPr>
          <p:cNvSpPr/>
          <p:nvPr/>
        </p:nvSpPr>
        <p:spPr>
          <a:xfrm>
            <a:off x="18200914" y="0"/>
            <a:ext cx="16285029" cy="1981201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>
                <a:solidFill>
                  <a:schemeClr val="tx1"/>
                </a:solidFill>
              </a:rPr>
              <a:t>Légende:</a:t>
            </a:r>
          </a:p>
        </p:txBody>
      </p:sp>
    </p:spTree>
    <p:extLst>
      <p:ext uri="{BB962C8B-B14F-4D97-AF65-F5344CB8AC3E}">
        <p14:creationId xmlns:p14="http://schemas.microsoft.com/office/powerpoint/2010/main" val="3035342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" name="Google Shape;84;p1"/>
          <p:cNvGraphicFramePr/>
          <p:nvPr/>
        </p:nvGraphicFramePr>
        <p:xfrm>
          <a:off x="0" y="0"/>
          <a:ext cx="42976800" cy="3043435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865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5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5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65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65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651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651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651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651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651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86512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86512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86512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86512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86512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</a:tblGrid>
              <a:tr h="2858350">
                <a:tc gridSpan="15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7200" u="none" strike="noStrike" cap="none" dirty="0">
                          <a:solidFill>
                            <a:schemeClr val="lt1"/>
                          </a:solidFill>
                        </a:rPr>
                        <a:t>Processus : </a:t>
                      </a:r>
                      <a:endParaRPr sz="72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3192A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192A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rgbClr val="3192A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rgbClr val="3192A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rgbClr val="3192A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rgbClr val="3192A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rgbClr val="3192A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rgbClr val="3192A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rgbClr val="3192A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rgbClr val="3192A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38100" cap="flat" cmpd="sng" algn="ctr">
                      <a:solidFill>
                        <a:srgbClr val="3192A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3192A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192A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38100" cap="flat" cmpd="sng">
                      <a:solidFill>
                        <a:srgbClr val="3192A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3192A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192A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38100" cap="flat" cmpd="sng">
                      <a:solidFill>
                        <a:srgbClr val="3192A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3192A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192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8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4000" dirty="0">
                          <a:solidFill>
                            <a:schemeClr val="lt1"/>
                          </a:solidFill>
                        </a:rPr>
                        <a:t>Intervenants</a:t>
                      </a:r>
                      <a:endParaRPr sz="40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F7F7F"/>
                    </a:solidFill>
                  </a:tcPr>
                </a:tc>
                <a:tc gridSpan="14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6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381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F7F7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6600"/>
                        <a:buFont typeface="Calibri"/>
                        <a:buNone/>
                      </a:pPr>
                      <a:endParaRPr sz="66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381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F7F7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6600"/>
                        <a:buFont typeface="Calibri"/>
                        <a:buNone/>
                      </a:pPr>
                      <a:endParaRPr sz="6600" b="0" i="0" u="none" strike="noStrike" cap="none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381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F7F7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6600"/>
                        <a:buFont typeface="Calibri"/>
                        <a:buNone/>
                      </a:pPr>
                      <a:endParaRPr sz="6600" b="0" i="0" u="none" strike="noStrike" cap="none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381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F7F7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6600"/>
                        <a:buFont typeface="Calibri"/>
                        <a:buNone/>
                      </a:pPr>
                      <a:endParaRPr sz="6600" b="0" i="0" u="none" strike="noStrike" cap="none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381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F7F7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6600"/>
                        <a:buFont typeface="Calibri"/>
                        <a:buNone/>
                      </a:pPr>
                      <a:endParaRPr sz="6600" b="0" i="0" u="none" strike="noStrike" cap="non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381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F7F7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6600"/>
                        <a:buFont typeface="Calibri"/>
                        <a:buNone/>
                      </a:pPr>
                      <a:endParaRPr sz="6600" b="0" i="0" u="none" strike="noStrike" cap="none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381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F7F7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6600"/>
                        <a:buFont typeface="Calibri"/>
                        <a:buNone/>
                      </a:pPr>
                      <a:endParaRPr sz="6600" b="0" i="0" u="none" strike="noStrike" cap="none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381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F7F7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6600"/>
                        <a:buFont typeface="Calibri"/>
                        <a:buNone/>
                      </a:pPr>
                      <a:endParaRPr sz="6600" b="0" i="0" u="none" strike="noStrike" cap="none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F7F7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6600"/>
                        <a:buFont typeface="Calibri"/>
                        <a:buNone/>
                      </a:pPr>
                      <a:endParaRPr sz="6600" b="0" i="0" u="none" strike="noStrike" cap="none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F7F7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6600"/>
                        <a:buFont typeface="Calibri"/>
                        <a:buNone/>
                      </a:pPr>
                      <a:endParaRPr sz="6600" b="0" i="0" u="none" strike="noStrike" cap="none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F7F7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6600"/>
                        <a:buFont typeface="Calibri"/>
                        <a:buNone/>
                      </a:pPr>
                      <a:endParaRPr sz="6600" b="0" i="0" u="none" strike="noStrike" cap="none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F7F7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6600"/>
                        <a:buFont typeface="Calibri"/>
                        <a:buNone/>
                      </a:pPr>
                      <a:endParaRPr sz="6600" b="0" i="0" u="none" strike="noStrike" cap="none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F7F7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6600"/>
                        <a:buFont typeface="Calibri"/>
                        <a:buNone/>
                      </a:pPr>
                      <a:endParaRPr sz="6600" b="0" i="0" u="none" strike="noStrike" cap="none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100" b="1" dirty="0">
                        <a:solidFill>
                          <a:srgbClr val="3192A9"/>
                        </a:solidFill>
                      </a:endParaRPr>
                    </a:p>
                  </a:txBody>
                  <a:tcPr marL="91450" marR="91450" marT="45725" marB="45725" anchor="ctr">
                    <a:lnL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r-FR" sz="5700" dirty="0">
                        <a:solidFill>
                          <a:schemeClr val="lt1"/>
                        </a:solidFill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r-FR"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60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100" b="1" dirty="0">
                        <a:solidFill>
                          <a:srgbClr val="3192A9"/>
                        </a:solidFill>
                      </a:endParaRPr>
                    </a:p>
                  </a:txBody>
                  <a:tcPr marL="91450" marR="91450" marT="45725" marB="45725" anchor="ctr">
                    <a:lnL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60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100" b="1" dirty="0">
                        <a:solidFill>
                          <a:srgbClr val="3192A9"/>
                        </a:solidFill>
                      </a:endParaRPr>
                    </a:p>
                  </a:txBody>
                  <a:tcPr marL="91450" marR="91450" marT="45725" marB="45725" anchor="ctr">
                    <a:lnL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60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100" b="1" dirty="0">
                        <a:solidFill>
                          <a:srgbClr val="3192A9"/>
                        </a:solidFill>
                      </a:endParaRPr>
                    </a:p>
                  </a:txBody>
                  <a:tcPr marL="91450" marR="91450" marT="45725" marB="45725" anchor="ctr">
                    <a:lnL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60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100" b="1" dirty="0">
                        <a:solidFill>
                          <a:srgbClr val="3192A9"/>
                        </a:solidFill>
                      </a:endParaRPr>
                    </a:p>
                  </a:txBody>
                  <a:tcPr marL="91450" marR="91450" marT="45725" marB="45725" anchor="ctr">
                    <a:lnL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960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100" b="1" dirty="0">
                        <a:solidFill>
                          <a:srgbClr val="3192A9"/>
                        </a:solidFill>
                      </a:endParaRPr>
                    </a:p>
                  </a:txBody>
                  <a:tcPr marL="91450" marR="91450" marT="45725" marB="45725" anchor="ctr">
                    <a:lnL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960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100" b="1" dirty="0">
                        <a:solidFill>
                          <a:srgbClr val="3192A9"/>
                        </a:solidFill>
                      </a:endParaRPr>
                    </a:p>
                  </a:txBody>
                  <a:tcPr marL="91450" marR="91450" marT="45725" marB="45725" anchor="ctr">
                    <a:lnL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960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100" b="1" dirty="0">
                        <a:solidFill>
                          <a:srgbClr val="3192A9"/>
                        </a:solidFill>
                      </a:endParaRPr>
                    </a:p>
                  </a:txBody>
                  <a:tcPr marL="91450" marR="91450" marT="45725" marB="45725" anchor="ctr">
                    <a:lnL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4" name="Image 3">
            <a:extLst>
              <a:ext uri="{FF2B5EF4-FFF2-40B4-BE49-F238E27FC236}">
                <a16:creationId xmlns:a16="http://schemas.microsoft.com/office/drawing/2014/main" id="{689E5CD6-90B3-31F4-6B06-36FAD02F29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02423" y="0"/>
            <a:ext cx="4506539" cy="2850776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554D2A5D-40ED-A835-E24A-AD20A521B2EF}"/>
              </a:ext>
            </a:extLst>
          </p:cNvPr>
          <p:cNvSpPr txBox="1"/>
          <p:nvPr/>
        </p:nvSpPr>
        <p:spPr>
          <a:xfrm>
            <a:off x="12478871" y="535266"/>
            <a:ext cx="53788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b="1" dirty="0">
                <a:solidFill>
                  <a:schemeClr val="bg1"/>
                </a:solidFill>
              </a:rPr>
              <a:t>Processus</a:t>
            </a:r>
          </a:p>
          <a:p>
            <a:pPr algn="ctr"/>
            <a:r>
              <a:rPr lang="fr-FR" sz="6000" b="1" dirty="0">
                <a:solidFill>
                  <a:schemeClr val="bg1"/>
                </a:solidFill>
              </a:rPr>
              <a:t>fluide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C703F04-DF03-72A3-D5FE-2ECCC2F2797C}"/>
              </a:ext>
            </a:extLst>
          </p:cNvPr>
          <p:cNvSpPr txBox="1"/>
          <p:nvPr/>
        </p:nvSpPr>
        <p:spPr>
          <a:xfrm>
            <a:off x="21055176" y="535266"/>
            <a:ext cx="53788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b="1" dirty="0">
                <a:solidFill>
                  <a:schemeClr val="bg1"/>
                </a:solidFill>
              </a:rPr>
              <a:t>Processus</a:t>
            </a:r>
          </a:p>
          <a:p>
            <a:pPr algn="ctr"/>
            <a:r>
              <a:rPr lang="fr-FR" sz="6000" b="1" dirty="0">
                <a:solidFill>
                  <a:schemeClr val="bg1"/>
                </a:solidFill>
              </a:rPr>
              <a:t>ajustable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C0ADAF2-4E38-2F82-B65E-1C7D0D918B1D}"/>
              </a:ext>
            </a:extLst>
          </p:cNvPr>
          <p:cNvSpPr txBox="1"/>
          <p:nvPr/>
        </p:nvSpPr>
        <p:spPr>
          <a:xfrm>
            <a:off x="29631481" y="535266"/>
            <a:ext cx="53788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b="1" dirty="0">
                <a:solidFill>
                  <a:schemeClr val="bg1"/>
                </a:solidFill>
              </a:rPr>
              <a:t>Processus</a:t>
            </a:r>
          </a:p>
          <a:p>
            <a:pPr algn="ctr"/>
            <a:r>
              <a:rPr lang="fr-FR" sz="6000" b="1" dirty="0">
                <a:solidFill>
                  <a:schemeClr val="bg1"/>
                </a:solidFill>
              </a:rPr>
              <a:t>défaillant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" name="Google Shape;84;p1"/>
          <p:cNvGraphicFramePr/>
          <p:nvPr/>
        </p:nvGraphicFramePr>
        <p:xfrm>
          <a:off x="0" y="0"/>
          <a:ext cx="42976800" cy="3043435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865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5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5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65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65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651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651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651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651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651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86512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86512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86512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86512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86512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</a:tblGrid>
              <a:tr h="2858350">
                <a:tc gridSpan="15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2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3192A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192A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rgbClr val="3192A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rgbClr val="3192A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rgbClr val="3192A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rgbClr val="3192A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rgbClr val="3192A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rgbClr val="3192A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rgbClr val="3192A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rgbClr val="3192A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38100" cap="flat" cmpd="sng" algn="ctr">
                      <a:solidFill>
                        <a:srgbClr val="3192A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3192A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192A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38100" cap="flat" cmpd="sng">
                      <a:solidFill>
                        <a:srgbClr val="3192A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3192A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192A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38100" cap="flat" cmpd="sng">
                      <a:solidFill>
                        <a:srgbClr val="3192A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3192A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192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8000">
                <a:tc gridSpan="15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8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F7F7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6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381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F7F7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6600"/>
                        <a:buFont typeface="Calibri"/>
                        <a:buNone/>
                      </a:pPr>
                      <a:endParaRPr sz="66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381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F7F7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6600"/>
                        <a:buFont typeface="Calibri"/>
                        <a:buNone/>
                      </a:pPr>
                      <a:endParaRPr sz="6600" b="0" i="0" u="none" strike="noStrike" cap="none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381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F7F7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6600"/>
                        <a:buFont typeface="Calibri"/>
                        <a:buNone/>
                      </a:pPr>
                      <a:endParaRPr sz="6600" b="0" i="0" u="none" strike="noStrike" cap="none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381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F7F7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6600"/>
                        <a:buFont typeface="Calibri"/>
                        <a:buNone/>
                      </a:pPr>
                      <a:endParaRPr sz="6600" b="0" i="0" u="none" strike="noStrike" cap="none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381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F7F7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6600"/>
                        <a:buFont typeface="Calibri"/>
                        <a:buNone/>
                      </a:pPr>
                      <a:endParaRPr sz="6600" b="0" i="0" u="none" strike="noStrike" cap="non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381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F7F7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6600"/>
                        <a:buFont typeface="Calibri"/>
                        <a:buNone/>
                      </a:pPr>
                      <a:endParaRPr sz="6600" b="0" i="0" u="none" strike="noStrike" cap="none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381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F7F7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6600"/>
                        <a:buFont typeface="Calibri"/>
                        <a:buNone/>
                      </a:pPr>
                      <a:endParaRPr sz="6600" b="0" i="0" u="none" strike="noStrike" cap="none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381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F7F7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6600"/>
                        <a:buFont typeface="Calibri"/>
                        <a:buNone/>
                      </a:pPr>
                      <a:endParaRPr sz="6600" b="0" i="0" u="none" strike="noStrike" cap="none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F7F7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6600"/>
                        <a:buFont typeface="Calibri"/>
                        <a:buNone/>
                      </a:pPr>
                      <a:endParaRPr sz="6600" b="0" i="0" u="none" strike="noStrike" cap="none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F7F7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6600"/>
                        <a:buFont typeface="Calibri"/>
                        <a:buNone/>
                      </a:pPr>
                      <a:endParaRPr sz="6600" b="0" i="0" u="none" strike="noStrike" cap="none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F7F7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6600"/>
                        <a:buFont typeface="Calibri"/>
                        <a:buNone/>
                      </a:pPr>
                      <a:endParaRPr sz="6600" b="0" i="0" u="none" strike="noStrike" cap="none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F7F7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6600"/>
                        <a:buFont typeface="Calibri"/>
                        <a:buNone/>
                      </a:pPr>
                      <a:endParaRPr sz="6600" b="0" i="0" u="none" strike="noStrike" cap="none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F7F7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6600"/>
                        <a:buFont typeface="Calibri"/>
                        <a:buNone/>
                      </a:pPr>
                      <a:endParaRPr sz="6600" b="0" i="0" u="none" strike="noStrike" cap="none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100" b="1" dirty="0">
                        <a:solidFill>
                          <a:srgbClr val="3192A9"/>
                        </a:solidFill>
                      </a:endParaRPr>
                    </a:p>
                  </a:txBody>
                  <a:tcPr marL="91450" marR="91450" marT="45725" marB="45725" anchor="ctr">
                    <a:lnL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60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100" b="1">
                        <a:solidFill>
                          <a:srgbClr val="3192A9"/>
                        </a:solidFill>
                      </a:endParaRPr>
                    </a:p>
                  </a:txBody>
                  <a:tcPr marL="91450" marR="91450" marT="45725" marB="45725" anchor="ctr">
                    <a:lnL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60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100" b="1">
                        <a:solidFill>
                          <a:srgbClr val="3192A9"/>
                        </a:solidFill>
                      </a:endParaRPr>
                    </a:p>
                  </a:txBody>
                  <a:tcPr marL="91450" marR="91450" marT="45725" marB="45725" anchor="ctr">
                    <a:lnL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60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100" b="1">
                        <a:solidFill>
                          <a:srgbClr val="3192A9"/>
                        </a:solidFill>
                      </a:endParaRPr>
                    </a:p>
                  </a:txBody>
                  <a:tcPr marL="91450" marR="91450" marT="45725" marB="45725" anchor="ctr">
                    <a:lnL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60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100" b="1" dirty="0">
                        <a:solidFill>
                          <a:srgbClr val="3192A9"/>
                        </a:solidFill>
                      </a:endParaRPr>
                    </a:p>
                  </a:txBody>
                  <a:tcPr marL="91450" marR="91450" marT="45725" marB="45725" anchor="ctr">
                    <a:lnL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960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100" b="1">
                        <a:solidFill>
                          <a:srgbClr val="3192A9"/>
                        </a:solidFill>
                      </a:endParaRPr>
                    </a:p>
                  </a:txBody>
                  <a:tcPr marL="91450" marR="91450" marT="45725" marB="45725" anchor="ctr">
                    <a:lnL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960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100" b="1">
                        <a:solidFill>
                          <a:srgbClr val="3192A9"/>
                        </a:solidFill>
                      </a:endParaRPr>
                    </a:p>
                  </a:txBody>
                  <a:tcPr marL="91450" marR="91450" marT="45725" marB="45725" anchor="ctr">
                    <a:lnL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960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100" b="1">
                        <a:solidFill>
                          <a:srgbClr val="3192A9"/>
                        </a:solidFill>
                      </a:endParaRPr>
                    </a:p>
                  </a:txBody>
                  <a:tcPr marL="91450" marR="91450" marT="45725" marB="45725" anchor="ctr">
                    <a:lnL w="38100" cap="flat" cmpd="sng">
                      <a:solidFill>
                        <a:srgbClr val="59595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5700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4" name="Image 3">
            <a:extLst>
              <a:ext uri="{FF2B5EF4-FFF2-40B4-BE49-F238E27FC236}">
                <a16:creationId xmlns:a16="http://schemas.microsoft.com/office/drawing/2014/main" id="{689E5CD6-90B3-31F4-6B06-36FAD02F29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02423" y="0"/>
            <a:ext cx="4506539" cy="2796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4226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2020</TotalTime>
  <Words>102</Words>
  <Application>Microsoft Office PowerPoint</Application>
  <PresentationFormat>Personnalisé</PresentationFormat>
  <Paragraphs>58</Paragraphs>
  <Slides>4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de Microsoft Office</dc:creator>
  <cp:lastModifiedBy>Dany BUQUET</cp:lastModifiedBy>
  <cp:revision>112</cp:revision>
  <cp:lastPrinted>2017-04-26T19:46:31Z</cp:lastPrinted>
  <dcterms:created xsi:type="dcterms:W3CDTF">2016-06-29T12:30:57Z</dcterms:created>
  <dcterms:modified xsi:type="dcterms:W3CDTF">2024-04-08T17:00:44Z</dcterms:modified>
</cp:coreProperties>
</file>